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8232A47-8B4E-42F2-8C91-E121AC4C85AB}" type="datetimeFigureOut">
              <a:rPr lang="es-CO" smtClean="0"/>
              <a:t>29/01/2013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49B259F-08D7-4717-9493-D32AE1DBBCF9}" type="slidenum">
              <a:rPr lang="es-CO" smtClean="0"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2400" dirty="0" smtClean="0"/>
              <a:t>CARACTERIZACIÓN DE </a:t>
            </a:r>
            <a:r>
              <a:rPr lang="es-CO" sz="2400" dirty="0" smtClean="0"/>
              <a:t>PERSONAJES A PARTIR DE MONÓLOGOS</a:t>
            </a:r>
            <a:endParaRPr lang="es-CO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Manejo de planos , voz , gesto, emocionalidad, cuerpo y movimiento.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93151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PARLAMENTO : MONÓLOGO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s-CO" dirty="0" smtClean="0"/>
          </a:p>
          <a:p>
            <a:r>
              <a:rPr lang="es-CO" dirty="0" smtClean="0"/>
              <a:t>Presentación del personaje</a:t>
            </a:r>
          </a:p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Presentación de la situación</a:t>
            </a:r>
          </a:p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Presentación de la problemática – conflicto</a:t>
            </a:r>
          </a:p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Cierre ( elemento sorpresa)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137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Vestuario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/>
              <a:t>Acorde con época</a:t>
            </a:r>
          </a:p>
          <a:p>
            <a:endParaRPr lang="es-CO" dirty="0" smtClean="0"/>
          </a:p>
          <a:p>
            <a:r>
              <a:rPr lang="es-CO" dirty="0" smtClean="0"/>
              <a:t>Coherente con el lugar</a:t>
            </a:r>
          </a:p>
          <a:p>
            <a:endParaRPr lang="es-CO" dirty="0" smtClean="0"/>
          </a:p>
          <a:p>
            <a:r>
              <a:rPr lang="es-CO" dirty="0" smtClean="0"/>
              <a:t>Reflejo del tipo de personaje</a:t>
            </a:r>
          </a:p>
          <a:p>
            <a:endParaRPr lang="es-CO" dirty="0" smtClean="0"/>
          </a:p>
          <a:p>
            <a:r>
              <a:rPr lang="es-CO" dirty="0" smtClean="0"/>
              <a:t>Acorde con la problemática.</a:t>
            </a:r>
          </a:p>
          <a:p>
            <a:endParaRPr lang="es-CO" dirty="0" smtClean="0"/>
          </a:p>
          <a:p>
            <a:r>
              <a:rPr lang="es-CO" dirty="0" smtClean="0"/>
              <a:t>De acuerdo con el elemento sorpresa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3087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UTILERÍA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/>
              <a:t>Símbolo de la época y  lugar</a:t>
            </a:r>
          </a:p>
          <a:p>
            <a:endParaRPr lang="es-CO" dirty="0" smtClean="0"/>
          </a:p>
          <a:p>
            <a:r>
              <a:rPr lang="es-CO" dirty="0" smtClean="0"/>
              <a:t>Acorde con el vestuario </a:t>
            </a:r>
          </a:p>
          <a:p>
            <a:endParaRPr lang="es-CO" dirty="0" smtClean="0"/>
          </a:p>
          <a:p>
            <a:r>
              <a:rPr lang="es-CO" dirty="0" smtClean="0"/>
              <a:t>Acorde con la caracterización </a:t>
            </a:r>
          </a:p>
          <a:p>
            <a:endParaRPr lang="es-CO" dirty="0" smtClean="0"/>
          </a:p>
          <a:p>
            <a:r>
              <a:rPr lang="es-CO" dirty="0" smtClean="0"/>
              <a:t>Coherente con el tipo de personaje</a:t>
            </a:r>
          </a:p>
          <a:p>
            <a:endParaRPr lang="es-CO" dirty="0" smtClean="0"/>
          </a:p>
          <a:p>
            <a:r>
              <a:rPr lang="es-CO" dirty="0" smtClean="0"/>
              <a:t>Acorde con el elemento sorpresa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52120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SONIDO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Acorde con la época y lugar</a:t>
            </a:r>
          </a:p>
          <a:p>
            <a:endParaRPr lang="es-CO" dirty="0" smtClean="0"/>
          </a:p>
          <a:p>
            <a:r>
              <a:rPr lang="es-CO" dirty="0" smtClean="0"/>
              <a:t>Coherente con la caracterización  del personaje.</a:t>
            </a:r>
          </a:p>
          <a:p>
            <a:endParaRPr lang="es-CO" dirty="0" smtClean="0"/>
          </a:p>
          <a:p>
            <a:r>
              <a:rPr lang="es-CO" dirty="0" smtClean="0"/>
              <a:t>Ac</a:t>
            </a:r>
            <a:r>
              <a:rPr lang="es-CO" dirty="0" smtClean="0"/>
              <a:t>orde </a:t>
            </a:r>
            <a:r>
              <a:rPr lang="es-CO" dirty="0" smtClean="0"/>
              <a:t>con el elemento sorpresa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1567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</TotalTime>
  <Words>111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CARACTERIZACIÓN DE PERSONAJES A PARTIR DE MONÓLOGOS</vt:lpstr>
      <vt:lpstr>PARLAMENTO : MONÓLOGO</vt:lpstr>
      <vt:lpstr>Vestuario</vt:lpstr>
      <vt:lpstr>UTILERÍA</vt:lpstr>
      <vt:lpstr>SONIDO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CARACTERIZACIÓN DE PERSONAJES</dc:title>
  <dc:creator>elizabeth cortes</dc:creator>
  <cp:lastModifiedBy>elizabeth cortes</cp:lastModifiedBy>
  <cp:revision>4</cp:revision>
  <dcterms:created xsi:type="dcterms:W3CDTF">2011-05-23T14:45:05Z</dcterms:created>
  <dcterms:modified xsi:type="dcterms:W3CDTF">2013-01-29T13:32:50Z</dcterms:modified>
</cp:coreProperties>
</file>